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70" r:id="rId9"/>
    <p:sldId id="267" r:id="rId10"/>
    <p:sldId id="262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2FFCA-7CD3-4011-94B8-81C7EBCEA894}" v="659" dt="2023-05-30T10:26:20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err="1">
                <a:ea typeface="SamsungOne 800C"/>
              </a:rPr>
              <a:t>Tamagochi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3200" dirty="0"/>
              <a:t>Мобильная игра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501" y="1513344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                             Цель проекта:</a:t>
            </a:r>
            <a:br>
              <a:rPr lang="ru-RU" dirty="0"/>
            </a:br>
            <a:br>
              <a:rPr lang="ru-RU" dirty="0"/>
            </a:br>
            <a:r>
              <a:rPr lang="ru-RU" dirty="0">
                <a:ea typeface="SamsungOne 800C"/>
              </a:rPr>
              <a:t>создать игру выживание.</a:t>
            </a:r>
            <a:br>
              <a:rPr lang="ru-RU" dirty="0">
                <a:ea typeface="SamsungOne 800C"/>
              </a:rPr>
            </a:br>
            <a:br>
              <a:rPr lang="ru-RU" dirty="0">
                <a:ea typeface="SamsungOne 800C"/>
              </a:rPr>
            </a:br>
            <a:r>
              <a:rPr lang="ru-RU" dirty="0" err="1">
                <a:ea typeface="SamsungOne 800C"/>
              </a:rPr>
              <a:t>что-бы</a:t>
            </a:r>
            <a:r>
              <a:rPr lang="ru-RU" dirty="0">
                <a:ea typeface="SamsungOne 800C"/>
              </a:rPr>
              <a:t> люди играющие в мою игру могли поиграть, отдохнуть и хорошо провести время.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30.05.2023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30.05.2023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32" y="6339399"/>
            <a:ext cx="2479652" cy="379586"/>
          </a:xfrm>
          <a:prstGeom prst="rect">
            <a:avLst/>
          </a:prstGeom>
        </p:spPr>
      </p:pic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ACCD0365-1249-C1C8-E9DE-78129E9FF505}"/>
              </a:ext>
            </a:extLst>
          </p:cNvPr>
          <p:cNvSpPr txBox="1">
            <a:spLocks/>
          </p:cNvSpPr>
          <p:nvPr/>
        </p:nvSpPr>
        <p:spPr>
          <a:xfrm>
            <a:off x="2101241" y="1899563"/>
            <a:ext cx="8923879" cy="2235554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a typeface="SamsungOne 800C"/>
              </a:rPr>
              <a:t>применение: </a:t>
            </a:r>
          </a:p>
          <a:p>
            <a:r>
              <a:rPr lang="ru-RU" dirty="0">
                <a:ea typeface="SamsungOne 800C"/>
              </a:rPr>
              <a:t>игра создана для детей интересующимися играми на телефоне.</a:t>
            </a:r>
          </a:p>
          <a:p>
            <a:endParaRPr lang="ru-RU" dirty="0">
              <a:ea typeface="SamsungOne 800C"/>
            </a:endParaRPr>
          </a:p>
          <a:p>
            <a:r>
              <a:rPr lang="ru-RU" dirty="0">
                <a:ea typeface="SamsungOne 800C"/>
              </a:rPr>
              <a:t>игра:</a:t>
            </a:r>
          </a:p>
          <a:p>
            <a:r>
              <a:rPr lang="ru-RU" dirty="0">
                <a:ea typeface="SamsungOne 800C"/>
              </a:rPr>
              <a:t>разработана игра на платформе </a:t>
            </a:r>
            <a:r>
              <a:rPr lang="ru-RU" dirty="0" err="1">
                <a:ea typeface="SamsungOne 800C"/>
              </a:rPr>
              <a:t>Android</a:t>
            </a:r>
            <a:r>
              <a:rPr lang="ru-RU" dirty="0">
                <a:ea typeface="SamsungOne 800C"/>
              </a:rPr>
              <a:t> Studio, языке JAVA.</a:t>
            </a:r>
          </a:p>
          <a:p>
            <a:endParaRPr lang="ru-RU" dirty="0">
              <a:ea typeface="SamsungOne 800C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30.05.2023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32" y="6339399"/>
            <a:ext cx="2479652" cy="379586"/>
          </a:xfrm>
          <a:prstGeom prst="rect">
            <a:avLst/>
          </a:prstGeom>
        </p:spPr>
      </p:pic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ACCD0365-1249-C1C8-E9DE-78129E9FF505}"/>
              </a:ext>
            </a:extLst>
          </p:cNvPr>
          <p:cNvSpPr txBox="1">
            <a:spLocks/>
          </p:cNvSpPr>
          <p:nvPr/>
        </p:nvSpPr>
        <p:spPr>
          <a:xfrm>
            <a:off x="3182012" y="1035107"/>
            <a:ext cx="8923879" cy="8055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ea typeface="SamsungOne 800C"/>
              </a:rPr>
              <a:t>                               скриншот игры</a:t>
            </a:r>
          </a:p>
        </p:txBody>
      </p:sp>
      <p:pic>
        <p:nvPicPr>
          <p:cNvPr id="6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8B053F-8B45-7693-1E7C-A6B99D60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49" y="1711569"/>
            <a:ext cx="207990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8482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0C75BB78-2AE3-2BAE-C7A6-3CEDA9217262}"/>
              </a:ext>
            </a:extLst>
          </p:cNvPr>
          <p:cNvSpPr txBox="1">
            <a:spLocks/>
          </p:cNvSpPr>
          <p:nvPr/>
        </p:nvSpPr>
        <p:spPr>
          <a:xfrm>
            <a:off x="149268" y="1262825"/>
            <a:ext cx="9257907" cy="2026785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44546A"/>
                </a:solidFill>
              </a:rPr>
              <a:t>Геймплей: в игре твоя задача продержаться за персонажа как можно больше времени живым. У персонажа есть несколько атрибутов которые уменьшаются со временем, их можно пополнить в различных комнатах. Если какой либо атрибут стал равен 0 ,то здоровье начинает падать. Если здоровье упадет на 0, то персонаж </a:t>
            </a:r>
            <a:r>
              <a:rPr lang="ru-RU" dirty="0" err="1">
                <a:solidFill>
                  <a:srgbClr val="44546A"/>
                </a:solidFill>
              </a:rPr>
              <a:t>умрет.</a:t>
            </a:r>
            <a:r>
              <a:rPr lang="ru-RU" dirty="0" err="1">
                <a:solidFill>
                  <a:srgbClr val="FFFFFF"/>
                </a:solidFill>
              </a:rPr>
              <a:t>поигЖрцуцть</a:t>
            </a:r>
            <a:r>
              <a:rPr lang="ru-RU" dirty="0">
                <a:ea typeface="SamsungOne 800C"/>
              </a:rPr>
              <a:t>, отдохнуть и хорошо провести время.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Спасибо за внимание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Tamagochi</vt:lpstr>
      <vt:lpstr>                             Цель проекта:  создать игру выживание.  что-бы люди играющие в мою игру могли поиграть, отдохнуть и хорошо провести время.</vt:lpstr>
      <vt:lpstr>Презентация PowerPoint</vt:lpstr>
      <vt:lpstr>Презентация PowerPoint</vt:lpstr>
      <vt:lpstr>Презентация PowerPoint</vt:lpstr>
      <vt:lpstr>Спасибо за внимание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173</cp:revision>
  <dcterms:created xsi:type="dcterms:W3CDTF">2020-05-25T08:37:09Z</dcterms:created>
  <dcterms:modified xsi:type="dcterms:W3CDTF">2023-05-30T10:27:46Z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